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2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1" r:id="rId14"/>
    <p:sldId id="318" r:id="rId15"/>
    <p:sldId id="312" r:id="rId16"/>
    <p:sldId id="323" r:id="rId17"/>
    <p:sldId id="324" r:id="rId18"/>
    <p:sldId id="327" r:id="rId19"/>
    <p:sldId id="326" r:id="rId20"/>
    <p:sldId id="325" r:id="rId2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3"/>
      <p:bold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Gaegu" panose="020B0604020202020204" charset="0"/>
      <p:regular r:id="rId29"/>
      <p:bold r:id="rId30"/>
    </p:embeddedFont>
    <p:embeddedFont>
      <p:font typeface="Nunito Light" pitchFamily="2" charset="0"/>
      <p:regular r:id="rId31"/>
      <p: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Proxima Nova Semibold" panose="020B0604020202020204" charset="0"/>
      <p:regular r:id="rId37"/>
      <p:bold r:id="rId38"/>
      <p:boldItalic r:id="rId39"/>
    </p:embeddedFont>
    <p:embeddedFont>
      <p:font typeface="Questria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5A0FE51-1B68-4512-BA14-D8741A44C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48745" r="74516" b="32761"/>
          <a:stretch/>
        </p:blipFill>
        <p:spPr>
          <a:xfrm>
            <a:off x="1170530" y="393768"/>
            <a:ext cx="1288026" cy="12683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0F8E-5626-43C3-BB62-AEB2763D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54481" r="74597" b="27025"/>
          <a:stretch/>
        </p:blipFill>
        <p:spPr>
          <a:xfrm>
            <a:off x="5751133" y="382714"/>
            <a:ext cx="1268361" cy="1268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C81824-A886-439B-AD06-132F96729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9" t="47477" r="74677" b="34029"/>
          <a:stretch/>
        </p:blipFill>
        <p:spPr>
          <a:xfrm>
            <a:off x="526517" y="2571751"/>
            <a:ext cx="1288026" cy="1268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554BF3-D612-4B31-B39D-4A00AD227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8" t="54050" r="74516" b="27455"/>
          <a:stretch/>
        </p:blipFill>
        <p:spPr>
          <a:xfrm>
            <a:off x="3803608" y="1937569"/>
            <a:ext cx="1307691" cy="1268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1095C-8707-416F-ADEA-3C29363621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8" t="52523" r="74758" b="28983"/>
          <a:stretch/>
        </p:blipFill>
        <p:spPr>
          <a:xfrm>
            <a:off x="7459408" y="2571750"/>
            <a:ext cx="1278194" cy="1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311</Words>
  <Application>Microsoft Office PowerPoint</Application>
  <PresentationFormat>On-screen Show (16:9)</PresentationFormat>
  <Paragraphs>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Table of contents</vt:lpstr>
      <vt:lpstr>PowerPoint Presentation</vt:lpstr>
      <vt:lpstr>Data </vt:lpstr>
      <vt:lpstr>For Kids </vt:lpstr>
      <vt:lpstr>PowerPoint Presentation</vt:lpstr>
      <vt:lpstr>LSA?</vt:lpstr>
      <vt:lpstr>NMF?</vt:lpstr>
      <vt:lpstr>Clustring with original data?</vt:lpstr>
      <vt:lpstr>Clustring with data after LSA?</vt:lpstr>
      <vt:lpstr>Clustring with data after NMF?</vt:lpstr>
      <vt:lpstr>Represent of Clustring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6</cp:revision>
  <dcterms:modified xsi:type="dcterms:W3CDTF">2021-12-29T19:41:48Z</dcterms:modified>
</cp:coreProperties>
</file>